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7f9e96dae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7f9e96dae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32d6d5b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32d6d5b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732d6d5b6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732d6d5b6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732d6d5b6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732d6d5b6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732d6d5b6b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732d6d5b6b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732d6d5b6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732d6d5b6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732d6d5b6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732d6d5b6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732d6d5b6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732d6d5b6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32d6d5b6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732d6d5b6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on Super Resolution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47975" y="30257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 Nishio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Results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Results do not look extremely promising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Will need to perform more research in order to find a model that can truly enhance image quality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PSNR (peak signal to noise </a:t>
            </a:r>
            <a:r>
              <a:rPr lang="en"/>
              <a:t>ratio</a:t>
            </a:r>
            <a:r>
              <a:rPr lang="en"/>
              <a:t>)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75" y="1181500"/>
            <a:ext cx="4516876" cy="32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5633950" y="1029400"/>
            <a:ext cx="3273000" cy="30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Note from Future Self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PSNR is an outdated metric, making this slide redundant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Example: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SUPIR has a lower PSNR value but the output quality is very good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See Page 6 in SUPIR paper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SSIM (structure similarity index measure)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6690" r="0" t="9575"/>
          <a:stretch/>
        </p:blipFill>
        <p:spPr>
          <a:xfrm>
            <a:off x="217400" y="1017725"/>
            <a:ext cx="7190400" cy="25149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467600" y="3528850"/>
            <a:ext cx="5592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Note from Future Self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>
                <a:solidFill>
                  <a:schemeClr val="dk1"/>
                </a:solidFill>
              </a:rPr>
              <a:t>Same as PSNR in Slide 2, SSIM is also redundant for the same reasons as evident in the SUPIR model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Methods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746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Convolutional </a:t>
            </a:r>
            <a:r>
              <a:rPr lang="en">
                <a:solidFill>
                  <a:schemeClr val="dk1"/>
                </a:solidFill>
              </a:rPr>
              <a:t>Neural Networks (CNNS)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First Upsample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Learn </a:t>
            </a:r>
            <a:r>
              <a:rPr lang="en">
                <a:solidFill>
                  <a:schemeClr val="dk1"/>
                </a:solidFill>
              </a:rPr>
              <a:t>Hierarchical</a:t>
            </a:r>
            <a:r>
              <a:rPr lang="en">
                <a:solidFill>
                  <a:schemeClr val="dk1"/>
                </a:solidFill>
              </a:rPr>
              <a:t> Representations of Features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Produce Feature Map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Transform Feature Map to High Dimension Vector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Combine Feature Map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987400"/>
            <a:ext cx="6488102" cy="195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1625" y="846199"/>
            <a:ext cx="3462851" cy="105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Methods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Transformer Based Methods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Very Robust from Exploding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Useful even when data is scarce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Grown In Popularity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AdaFormer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b="17122" l="0" r="0" t="0"/>
          <a:stretch/>
        </p:blipFill>
        <p:spPr>
          <a:xfrm>
            <a:off x="610625" y="3378500"/>
            <a:ext cx="6376899" cy="16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In Results (4x)</a:t>
            </a:r>
            <a:endParaRPr/>
          </a:p>
        </p:txBody>
      </p:sp>
      <p:grpSp>
        <p:nvGrpSpPr>
          <p:cNvPr id="90" name="Google Shape;90;p18"/>
          <p:cNvGrpSpPr/>
          <p:nvPr/>
        </p:nvGrpSpPr>
        <p:grpSpPr>
          <a:xfrm>
            <a:off x="610632" y="1306480"/>
            <a:ext cx="5546440" cy="1699464"/>
            <a:chOff x="502947" y="1074375"/>
            <a:chExt cx="6133407" cy="2019325"/>
          </a:xfrm>
        </p:grpSpPr>
        <p:pic>
          <p:nvPicPr>
            <p:cNvPr id="91" name="Google Shape;91;p18"/>
            <p:cNvPicPr preferRelativeResize="0"/>
            <p:nvPr/>
          </p:nvPicPr>
          <p:blipFill rotWithShape="1">
            <a:blip r:embed="rId4">
              <a:alphaModFix/>
            </a:blip>
            <a:srcRect b="0" l="0" r="78380" t="0"/>
            <a:stretch/>
          </p:blipFill>
          <p:spPr>
            <a:xfrm>
              <a:off x="502947" y="1074375"/>
              <a:ext cx="1683051" cy="4477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2" name="Google Shape;92;p18"/>
            <p:cNvGrpSpPr/>
            <p:nvPr/>
          </p:nvGrpSpPr>
          <p:grpSpPr>
            <a:xfrm>
              <a:off x="526754" y="1074375"/>
              <a:ext cx="6109601" cy="2019325"/>
              <a:chOff x="526754" y="1074375"/>
              <a:chExt cx="6109601" cy="2019325"/>
            </a:xfrm>
          </p:grpSpPr>
          <p:pic>
            <p:nvPicPr>
              <p:cNvPr id="93" name="Google Shape;93;p18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78322" t="41667"/>
              <a:stretch/>
            </p:blipFill>
            <p:spPr>
              <a:xfrm>
                <a:off x="526754" y="1522100"/>
                <a:ext cx="1683052" cy="157160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94" name="Google Shape;94;p18"/>
              <p:cNvGrpSpPr/>
              <p:nvPr/>
            </p:nvGrpSpPr>
            <p:grpSpPr>
              <a:xfrm>
                <a:off x="2056480" y="1074375"/>
                <a:ext cx="4579875" cy="2019325"/>
                <a:chOff x="5654055" y="1173425"/>
                <a:chExt cx="4579875" cy="2019325"/>
              </a:xfrm>
            </p:grpSpPr>
            <p:pic>
              <p:nvPicPr>
                <p:cNvPr id="95" name="Google Shape;95;p18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41013" r="0" t="41667"/>
                <a:stretch/>
              </p:blipFill>
              <p:spPr>
                <a:xfrm>
                  <a:off x="5654055" y="1621150"/>
                  <a:ext cx="4579875" cy="15716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96" name="Google Shape;96;p18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42186" r="0" t="0"/>
                <a:stretch/>
              </p:blipFill>
              <p:spPr>
                <a:xfrm>
                  <a:off x="5730250" y="1173425"/>
                  <a:ext cx="4500826" cy="44772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</p:grpSp>
      <p:sp>
        <p:nvSpPr>
          <p:cNvPr id="97" name="Google Shape;97;p18"/>
          <p:cNvSpPr txBox="1"/>
          <p:nvPr/>
        </p:nvSpPr>
        <p:spPr>
          <a:xfrm>
            <a:off x="563875" y="914400"/>
            <a:ext cx="19203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AutoNum type="arabicPeriod"/>
            </a:pPr>
            <a:r>
              <a:rPr lang="en" sz="1100">
                <a:solidFill>
                  <a:schemeClr val="dk2"/>
                </a:solidFill>
              </a:rPr>
              <a:t>CNN (CVANet)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656350" y="3032275"/>
            <a:ext cx="23382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2.    Transformer (AdaFormer)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231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(Images)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125" y="1017725"/>
            <a:ext cx="7695176" cy="195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775" y="3104001"/>
            <a:ext cx="7581875" cy="191758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487675" y="762000"/>
            <a:ext cx="19203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AutoNum type="arabicPeriod"/>
            </a:pPr>
            <a:r>
              <a:rPr lang="en" sz="1100">
                <a:solidFill>
                  <a:schemeClr val="dk2"/>
                </a:solidFill>
              </a:rPr>
              <a:t>CNN (CVANet)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5" y="1055825"/>
            <a:ext cx="8839199" cy="3925077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231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(Images) (cont)</a:t>
            </a:r>
            <a:endParaRPr/>
          </a:p>
        </p:txBody>
      </p:sp>
      <p:sp>
        <p:nvSpPr>
          <p:cNvPr id="113" name="Google Shape;113;p20"/>
          <p:cNvSpPr txBox="1"/>
          <p:nvPr/>
        </p:nvSpPr>
        <p:spPr>
          <a:xfrm>
            <a:off x="487675" y="762000"/>
            <a:ext cx="23394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AutoNum type="arabicPeriod"/>
            </a:pPr>
            <a:r>
              <a:rPr lang="en" sz="1100">
                <a:solidFill>
                  <a:schemeClr val="dk2"/>
                </a:solidFill>
              </a:rPr>
              <a:t>CNN (CVANet) (cont)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 b="0" l="0" r="0" t="14008"/>
          <a:stretch/>
        </p:blipFill>
        <p:spPr>
          <a:xfrm>
            <a:off x="311700" y="3261375"/>
            <a:ext cx="7886698" cy="184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610625" y="3001775"/>
            <a:ext cx="23382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2.    Transformer (AdaFormer)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300" y="1036400"/>
            <a:ext cx="8535399" cy="192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487675" y="762000"/>
            <a:ext cx="23394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AutoNum type="arabicPeriod"/>
            </a:pPr>
            <a:r>
              <a:rPr lang="en" sz="1100">
                <a:solidFill>
                  <a:schemeClr val="dk2"/>
                </a:solidFill>
              </a:rPr>
              <a:t>CNN (CVANet) (cont)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231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(Images) (cont)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